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6" r:id="rId6"/>
    <p:sldId id="259" r:id="rId7"/>
    <p:sldId id="260" r:id="rId8"/>
    <p:sldId id="261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CED1"/>
    <a:srgbClr val="FF8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6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1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0DBE-677C-4771-9B34-7ED7E6CB98E1}" type="datetimeFigureOut">
              <a:rPr lang="en-US" smtClean="0"/>
              <a:t>6/5/2016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5CCAB-44D9-4EEA-B769-5FE0AA4F1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1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me.si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HappyMeBulgari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hyperlink" Target="http://happyme.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0" y="2545860"/>
            <a:ext cx="10058400" cy="359692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81" y="914188"/>
            <a:ext cx="5575300" cy="16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Въпроси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69" y="1279516"/>
            <a:ext cx="7367031" cy="48768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8431" y="2867542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Благодарим ви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9518"/>
            <a:ext cx="2850573" cy="1019375"/>
          </a:xfrm>
          <a:prstGeom prst="rect">
            <a:avLst/>
          </a:prstGeom>
        </p:spPr>
      </p:pic>
      <p:sp>
        <p:nvSpPr>
          <p:cNvPr id="8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5128893"/>
            <a:ext cx="6445828" cy="823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дете</a:t>
            </a:r>
            <a:r>
              <a:rPr lang="en-US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2000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 щастливи родители</a:t>
            </a:r>
          </a:p>
          <a:p>
            <a:endParaRPr lang="en-US" sz="1800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59" y="1279516"/>
            <a:ext cx="4876810" cy="48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965284"/>
            <a:ext cx="7480300" cy="781756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е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199" y="1825625"/>
            <a:ext cx="7110845" cy="40244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Образователна 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онлайн платформа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за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подпомагане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обучението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развитието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щастието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на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с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аутизъм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bg-BG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Щастливо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дете</a:t>
            </a:r>
            <a:r>
              <a:rPr lang="en-US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–</a:t>
            </a:r>
            <a:endParaRPr lang="en-US" dirty="0" smtClean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  <a:p>
            <a:pPr marL="0" indent="0">
              <a:buNone/>
            </a:pPr>
            <a:r>
              <a:rPr lang="bg-BG" dirty="0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щастливи родители</a:t>
            </a:r>
          </a:p>
          <a:p>
            <a:pPr marL="0" indent="0">
              <a:buNone/>
            </a:pP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3"/>
              </a:rPr>
              <a:t>http://happyme.site/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4"/>
              </a:rPr>
              <a:t>www.facebook.com/HappyMeBulgaria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ЕкиП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654" y="4067235"/>
            <a:ext cx="1990533" cy="2011681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1" y="1708366"/>
            <a:ext cx="1990531" cy="201168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97" y="1704558"/>
            <a:ext cx="1990533" cy="2011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5" y="1704558"/>
            <a:ext cx="1990533" cy="2011680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51" y="1698184"/>
            <a:ext cx="1990533" cy="201168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66988" y="2630214"/>
            <a:ext cx="1907732" cy="2977989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28" y="5905542"/>
            <a:ext cx="1794590" cy="2801374"/>
          </a:xfrm>
          <a:prstGeom prst="rect">
            <a:avLst/>
          </a:prstGeom>
        </p:spPr>
      </p:pic>
      <p:pic>
        <p:nvPicPr>
          <p:cNvPr id="15" name="Картина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1" y="4802868"/>
            <a:ext cx="1794590" cy="2801374"/>
          </a:xfrm>
          <a:prstGeom prst="rect">
            <a:avLst/>
          </a:prstGeom>
        </p:spPr>
      </p:pic>
      <p:pic>
        <p:nvPicPr>
          <p:cNvPr id="16" name="Картина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2" y="5221295"/>
            <a:ext cx="1794590" cy="2801374"/>
          </a:xfrm>
          <a:prstGeom prst="rect">
            <a:avLst/>
          </a:prstGeom>
        </p:spPr>
      </p:pic>
      <p:sp>
        <p:nvSpPr>
          <p:cNvPr id="17" name="Текстово поле 16"/>
          <p:cNvSpPr txBox="1"/>
          <p:nvPr/>
        </p:nvSpPr>
        <p:spPr>
          <a:xfrm>
            <a:off x="477587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Кристиан Мариянов</a:t>
            </a:r>
            <a:endParaRPr lang="en-US" dirty="0"/>
          </a:p>
        </p:txBody>
      </p:sp>
      <p:sp>
        <p:nvSpPr>
          <p:cNvPr id="18" name="Текстово поле 17"/>
          <p:cNvSpPr txBox="1"/>
          <p:nvPr/>
        </p:nvSpPr>
        <p:spPr>
          <a:xfrm>
            <a:off x="3143831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Мария Христофорова</a:t>
            </a:r>
            <a:endParaRPr lang="en-US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5877716" y="3716238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Росица Попова</a:t>
            </a:r>
            <a:endParaRPr lang="en-US" dirty="0"/>
          </a:p>
        </p:txBody>
      </p:sp>
      <p:sp>
        <p:nvSpPr>
          <p:cNvPr id="20" name="Текстово поле 19"/>
          <p:cNvSpPr txBox="1"/>
          <p:nvPr/>
        </p:nvSpPr>
        <p:spPr>
          <a:xfrm>
            <a:off x="8623675" y="370897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Теодор Куртев</a:t>
            </a:r>
            <a:endParaRPr lang="en-US" dirty="0"/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1717980" y="6078915"/>
            <a:ext cx="26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Яна Славчева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процесът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Проектът е разработен специално за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en-US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Идеята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Началото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май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аботата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по проекта</a:t>
            </a:r>
          </a:p>
          <a:p>
            <a:pPr lvl="1"/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Последните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две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седмици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Довършване</a:t>
            </a:r>
            <a:r>
              <a:rPr lang="ru-RU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на </a:t>
            </a:r>
            <a:r>
              <a:rPr lang="ru-RU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приложението</a:t>
            </a:r>
            <a:endParaRPr lang="ru-RU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SoftUni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TechFest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7046">
            <a:off x="6450328" y="1164909"/>
            <a:ext cx="10058400" cy="537768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23" y="4005211"/>
            <a:ext cx="7591258" cy="54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90" y="1149084"/>
            <a:ext cx="7092710" cy="5708916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 аутизма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5687291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Какво е аутизъм?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Разпространение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 света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1% от населението има аутизъм</a:t>
            </a:r>
          </a:p>
          <a:p>
            <a:pPr lvl="2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От 2002 – 2010 разпространението се е увеличило с 6-15 %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В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България</a:t>
            </a: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1988 -&gt; 1 на 10 000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2003 -&gt; 1 на 500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2010 -&gt; 1 на 110 </a:t>
            </a:r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деца</a:t>
            </a:r>
            <a:endParaRPr lang="ru-RU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/>
            <a:r>
              <a:rPr lang="ru-RU" dirty="0" err="1">
                <a:latin typeface="Lato Light" panose="020F0502020204030203" pitchFamily="34" charset="0"/>
                <a:cs typeface="Lato Light" panose="020F0502020204030203" pitchFamily="34" charset="0"/>
              </a:rPr>
              <a:t>Днес</a:t>
            </a:r>
            <a:r>
              <a:rPr lang="ru-RU" dirty="0">
                <a:latin typeface="Lato Light" panose="020F0502020204030203" pitchFamily="34" charset="0"/>
                <a:cs typeface="Lato Light" panose="020F0502020204030203" pitchFamily="34" charset="0"/>
              </a:rPr>
              <a:t> -&gt; 60 000 души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88" y="3855613"/>
            <a:ext cx="2756155" cy="274320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90" y="2187945"/>
            <a:ext cx="3674873" cy="3657600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4" y="345282"/>
            <a:ext cx="41342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79" y="4210039"/>
            <a:ext cx="2347819" cy="220854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Защо 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 smtClean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Me</a:t>
            </a:r>
            <a:r>
              <a:rPr lang="en-US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 необходимост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Няма такова приложение на български език</a:t>
            </a:r>
          </a:p>
          <a:p>
            <a:r>
              <a:rPr lang="en-US" dirty="0" err="1">
                <a:latin typeface="Lato Light" panose="020F0502020204030203" pitchFamily="34" charset="0"/>
                <a:cs typeface="Lato Light" panose="020F0502020204030203" pitchFamily="34" charset="0"/>
              </a:rPr>
              <a:t>HappyMe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предлага богата функционалност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Тематични модули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добавяне на модули от потребителите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Може да се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използва от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персонализация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Възможност за анализ на постиженията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65" y="2641600"/>
            <a:ext cx="2257536" cy="35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Какво съдържа 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Ha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pp</a:t>
            </a:r>
            <a:r>
              <a:rPr lang="en-US" sz="3600" cap="all" dirty="0" err="1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y</a:t>
            </a:r>
            <a:r>
              <a:rPr lang="en-US" sz="3600" cap="all" dirty="0" err="1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M</a:t>
            </a:r>
            <a:r>
              <a:rPr lang="bg-BG" sz="3600" cap="all" dirty="0">
                <a:solidFill>
                  <a:srgbClr val="25CED1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е</a:t>
            </a:r>
            <a:endParaRPr lang="en-US" sz="3600" cap="all" dirty="0">
              <a:solidFill>
                <a:srgbClr val="25CED1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Регистрирани потребители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Родители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Възпитатели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 err="1">
                <a:latin typeface="Lato Light" panose="020F0502020204030203" pitchFamily="34" charset="0"/>
                <a:cs typeface="Lato Light" panose="020F0502020204030203" pitchFamily="34" charset="0"/>
              </a:rPr>
              <a:t>Подпотребители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Дечица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Модули -&gt; Въпроси -&gt; Отговори</a:t>
            </a:r>
          </a:p>
          <a:p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Съдържание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въпроси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Авторска графика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Авторски обхват на платформата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14" y="1371600"/>
            <a:ext cx="849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7969">
            <a:off x="6275486" y="2473662"/>
            <a:ext cx="6075560" cy="546732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Техническо изпълнение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Web </a:t>
            </a:r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приложение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вкъщи на таблет</a:t>
            </a:r>
          </a:p>
          <a:p>
            <a:pPr lvl="1"/>
            <a:r>
              <a:rPr lang="bg-BG" dirty="0">
                <a:latin typeface="Lato Light" panose="020F0502020204030203" pitchFamily="34" charset="0"/>
                <a:cs typeface="Lato Light" panose="020F0502020204030203" pitchFamily="34" charset="0"/>
              </a:rPr>
              <a:t>Използване в центровете на стационарни компютри</a:t>
            </a:r>
          </a:p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Технологии и Архитектура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ASP.NET MVC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, SQL Server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, JavaScript, Entity Framework, Boots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t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rap, HTML5, CSS3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Service oriented architecture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Design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UX</a:t>
            </a:r>
          </a:p>
          <a:p>
            <a:pPr lvl="1"/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Simple flat design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Богата цветова схема, но не твърде ярка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Интуитивен дизайн, лесна навигация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dirty="0" err="1" smtClean="0">
                <a:latin typeface="Lato Light" panose="020F0502020204030203" pitchFamily="34" charset="0"/>
                <a:cs typeface="Lato Light" panose="020F0502020204030203" pitchFamily="34" charset="0"/>
              </a:rPr>
              <a:t>Yandex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и 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Google Analytics</a:t>
            </a:r>
            <a:endParaRPr lang="bg-BG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98" y="5099454"/>
            <a:ext cx="1858802" cy="17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bg-BG" sz="3600" cap="all" dirty="0" smtClean="0">
                <a:solidFill>
                  <a:srgbClr val="FF8A5B"/>
                </a:solidFill>
                <a:latin typeface="Lato Black" panose="020F0502020204030203" pitchFamily="34" charset="0"/>
                <a:cs typeface="Lato Black" panose="020F0502020204030203" pitchFamily="34" charset="0"/>
              </a:rPr>
              <a:t>бъдещето</a:t>
            </a:r>
            <a:endParaRPr lang="en-US" sz="3600" cap="all" dirty="0">
              <a:solidFill>
                <a:srgbClr val="FF8A5B"/>
              </a:solidFill>
              <a:latin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Цели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има практическа полза от проекта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родителите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улесним работата в центровете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пуснем проекта най-скоро и в най-пълен вид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Платформата е достъпна на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http://happyme.site</a:t>
            </a:r>
            <a:r>
              <a:rPr lang="en-US" dirty="0" smtClean="0">
                <a:latin typeface="Lato Light" panose="020F0502020204030203" pitchFamily="34" charset="0"/>
                <a:cs typeface="Lato Light" panose="020F0502020204030203" pitchFamily="34" charset="0"/>
                <a:hlinkClick r:id="rId2"/>
              </a:rPr>
              <a:t>/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bg-BG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Да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разширим обхвата на приложението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Повече въпроси към сегашните модули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Нови модули, съгласувани със специалисти</a:t>
            </a:r>
          </a:p>
          <a:p>
            <a:pPr lvl="2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Обогатяване на </a:t>
            </a:r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администрацията</a:t>
            </a:r>
          </a:p>
          <a:p>
            <a:pPr lvl="1"/>
            <a:r>
              <a:rPr lang="bg-BG" dirty="0" smtClean="0">
                <a:latin typeface="Lato Light" panose="020F0502020204030203" pitchFamily="34" charset="0"/>
                <a:cs typeface="Lato Light" panose="020F0502020204030203" pitchFamily="34" charset="0"/>
              </a:rPr>
              <a:t>Създаване </a:t>
            </a:r>
            <a:r>
              <a:rPr lang="bg-BG" smtClean="0">
                <a:latin typeface="Lato Light" panose="020F0502020204030203" pitchFamily="34" charset="0"/>
                <a:cs typeface="Lato Light" panose="020F0502020204030203" pitchFamily="34" charset="0"/>
              </a:rPr>
              <a:t>на форум</a:t>
            </a:r>
            <a:endParaRPr lang="bg-BG" dirty="0" smtClean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167" y="230188"/>
            <a:ext cx="1905266" cy="60015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56326"/>
            <a:ext cx="1778000" cy="5245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40" y="3544133"/>
            <a:ext cx="3502793" cy="3313867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857" y="1636637"/>
            <a:ext cx="1803310" cy="1706047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727" y="998262"/>
            <a:ext cx="1349540" cy="12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300</Words>
  <Application>Microsoft Office PowerPoint</Application>
  <PresentationFormat>Широк екран</PresentationFormat>
  <Paragraphs>84</Paragraphs>
  <Slides>11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Black</vt:lpstr>
      <vt:lpstr>Lato Light</vt:lpstr>
      <vt:lpstr>Office тема</vt:lpstr>
      <vt:lpstr>Презентация на PowerPoint</vt:lpstr>
      <vt:lpstr>Какво е HappyMe</vt:lpstr>
      <vt:lpstr>ЕкиП</vt:lpstr>
      <vt:lpstr>процесът</vt:lpstr>
      <vt:lpstr>За аутизма</vt:lpstr>
      <vt:lpstr>Защо HappyMe е необходимост</vt:lpstr>
      <vt:lpstr>Какво съдържа HappyMе</vt:lpstr>
      <vt:lpstr>Техническо изпълнение</vt:lpstr>
      <vt:lpstr>бъдещето</vt:lpstr>
      <vt:lpstr>Въпроси</vt:lpstr>
      <vt:lpstr>Благодарим ви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Yana Slavcheva</dc:creator>
  <cp:lastModifiedBy>Yana Slavcheva</cp:lastModifiedBy>
  <cp:revision>51</cp:revision>
  <dcterms:created xsi:type="dcterms:W3CDTF">2016-06-05T05:29:11Z</dcterms:created>
  <dcterms:modified xsi:type="dcterms:W3CDTF">2016-06-05T09:46:23Z</dcterms:modified>
</cp:coreProperties>
</file>